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6" r:id="rId3"/>
    <p:sldId id="279" r:id="rId4"/>
    <p:sldId id="280" r:id="rId5"/>
    <p:sldId id="281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88"/>
    <p:restoredTop sz="94640"/>
  </p:normalViewPr>
  <p:slideViewPr>
    <p:cSldViewPr>
      <p:cViewPr varScale="1">
        <p:scale>
          <a:sx n="79" d="100"/>
          <a:sy n="79" d="100"/>
        </p:scale>
        <p:origin x="216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77C69-CF1A-1B4A-9D09-F27094F3D594}" type="datetimeFigureOut">
              <a:rPr lang="en-US" smtClean="0"/>
              <a:t>8/4/21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BFC9A-842B-D14B-9FB5-8BDF474C2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47" y="1417638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1714C2-27BD-4F42-A0A5-643D163954FF}" type="datetimeFigureOut">
              <a:rPr lang="en-US" smtClean="0"/>
              <a:pPr/>
              <a:t>8/4/21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 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8965" y="6463971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AU" dirty="0"/>
              <a:t>https://</a:t>
            </a:r>
            <a:r>
              <a:rPr lang="en-AU" dirty="0" err="1"/>
              <a:t>www.sisa.com.au</a:t>
            </a:r>
            <a:r>
              <a:rPr lang="en-AU" dirty="0"/>
              <a:t>/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B2F928C-2C57-0C4B-B733-43CE4EB4C4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346" y="5565626"/>
            <a:ext cx="2282229" cy="12769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QUjap5wN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Healthy, Safe and Active Lifestyles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Lesson 1-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0"/>
            <a:ext cx="3000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62731B-DDE1-E648-9683-A868B080B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>
                <a:solidFill>
                  <a:srgbClr val="00B0F0"/>
                </a:solidFill>
              </a:rPr>
              <a:t>Learning Intention: </a:t>
            </a:r>
            <a:r>
              <a:rPr lang="en-AU" dirty="0"/>
              <a:t>We are learning to identify the 5 food groups and analyse what we eat</a:t>
            </a:r>
          </a:p>
          <a:p>
            <a:endParaRPr lang="en-AU" dirty="0"/>
          </a:p>
          <a:p>
            <a:pPr marL="109728" indent="0">
              <a:buNone/>
            </a:pPr>
            <a:r>
              <a:rPr lang="en-AU" dirty="0"/>
              <a:t>Success criteria</a:t>
            </a:r>
          </a:p>
          <a:p>
            <a:endParaRPr lang="en-AU" dirty="0"/>
          </a:p>
          <a:p>
            <a:r>
              <a:rPr lang="en-AU" dirty="0">
                <a:solidFill>
                  <a:srgbClr val="FFC000"/>
                </a:solidFill>
              </a:rPr>
              <a:t>1 star </a:t>
            </a:r>
            <a:r>
              <a:rPr lang="en-AU" dirty="0"/>
              <a:t>– I can identify the 5 food groups</a:t>
            </a:r>
          </a:p>
          <a:p>
            <a:r>
              <a:rPr lang="en-AU" dirty="0">
                <a:solidFill>
                  <a:srgbClr val="FFC000"/>
                </a:solidFill>
              </a:rPr>
              <a:t>2 star </a:t>
            </a:r>
            <a:r>
              <a:rPr lang="en-AU" dirty="0"/>
              <a:t>– I can identify the food groups and create a food diary</a:t>
            </a:r>
          </a:p>
          <a:p>
            <a:r>
              <a:rPr lang="en-AU" dirty="0">
                <a:solidFill>
                  <a:srgbClr val="FFC000"/>
                </a:solidFill>
              </a:rPr>
              <a:t>3 star </a:t>
            </a:r>
            <a:r>
              <a:rPr lang="en-AU" dirty="0"/>
              <a:t>– I can identify the food groups, create a food diary, and correctly categorise my foods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D2783A-6825-244C-BCA7-1FC1C2A5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9464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684252-7FEB-3444-9CA5-7D211A530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identify the 5 food groups?</a:t>
            </a:r>
          </a:p>
          <a:p>
            <a:endParaRPr lang="en-US" dirty="0"/>
          </a:p>
          <a:p>
            <a:r>
              <a:rPr lang="en-US" dirty="0"/>
              <a:t>Write the 5 food groups in the space provided on your worksheet</a:t>
            </a:r>
          </a:p>
          <a:p>
            <a:endParaRPr lang="en-US" dirty="0"/>
          </a:p>
          <a:p>
            <a:r>
              <a:rPr lang="en-US" dirty="0"/>
              <a:t>Once you think you have all 5, go to the next slide and see how many you got correct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312790-A09B-3D48-A94F-4C1F14617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Guide To Healthy Eating</a:t>
            </a:r>
          </a:p>
        </p:txBody>
      </p:sp>
    </p:spTree>
    <p:extLst>
      <p:ext uri="{BB962C8B-B14F-4D97-AF65-F5344CB8AC3E}">
        <p14:creationId xmlns:p14="http://schemas.microsoft.com/office/powerpoint/2010/main" val="327493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CFC2D78C-ABCF-794F-8403-4B8E222D3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216" y="116632"/>
            <a:ext cx="4349568" cy="6110386"/>
          </a:xfrm>
        </p:spPr>
      </p:pic>
    </p:spTree>
    <p:extLst>
      <p:ext uri="{BB962C8B-B14F-4D97-AF65-F5344CB8AC3E}">
        <p14:creationId xmlns:p14="http://schemas.microsoft.com/office/powerpoint/2010/main" val="419935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BEFAC2-28F8-494E-ACD3-2D82C20DB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now to use your worksheet to create a food diary</a:t>
            </a:r>
          </a:p>
          <a:p>
            <a:endParaRPr lang="en-US" dirty="0"/>
          </a:p>
          <a:p>
            <a:r>
              <a:rPr lang="en-US" dirty="0"/>
              <a:t>In the table provided you are to write down everything that you had to eat or drink yesterday</a:t>
            </a:r>
          </a:p>
          <a:p>
            <a:endParaRPr lang="en-US" dirty="0"/>
          </a:p>
          <a:p>
            <a:r>
              <a:rPr lang="en-US" dirty="0"/>
              <a:t>Make sure to add everything, don’t leave anything out!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BE1E7A-6CC6-3D42-B288-6D1FE926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Diary</a:t>
            </a:r>
          </a:p>
        </p:txBody>
      </p:sp>
    </p:spTree>
    <p:extLst>
      <p:ext uri="{BB962C8B-B14F-4D97-AF65-F5344CB8AC3E}">
        <p14:creationId xmlns:p14="http://schemas.microsoft.com/office/powerpoint/2010/main" val="417058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EEEDE3-3534-CA4A-AFFE-7CEAB129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your food diary that you have just created, you are to now sort your foods into the Australian Guide To Healthy Eating’s categories.</a:t>
            </a:r>
          </a:p>
          <a:p>
            <a:endParaRPr lang="en-US" dirty="0"/>
          </a:p>
          <a:p>
            <a:r>
              <a:rPr lang="en-US" dirty="0"/>
              <a:t>You may use the diagram from slide 6 to help you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82F523-36A6-D143-84F7-A4F733D54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My Food</a:t>
            </a:r>
          </a:p>
        </p:txBody>
      </p:sp>
    </p:spTree>
    <p:extLst>
      <p:ext uri="{BB962C8B-B14F-4D97-AF65-F5344CB8AC3E}">
        <p14:creationId xmlns:p14="http://schemas.microsoft.com/office/powerpoint/2010/main" val="73179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F73AE2-664B-504A-92C3-1794753EE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SISA teacher Mr. Lowndes has provided an at home cooking lesson for you to complete with your family. </a:t>
            </a:r>
          </a:p>
          <a:p>
            <a:endParaRPr lang="en-US" dirty="0"/>
          </a:p>
          <a:p>
            <a:r>
              <a:rPr lang="en-US" dirty="0"/>
              <a:t>Follow the link below to access this video</a:t>
            </a:r>
          </a:p>
          <a:p>
            <a:endParaRPr lang="en-US" dirty="0"/>
          </a:p>
          <a:p>
            <a:r>
              <a:rPr lang="en-AU" dirty="0">
                <a:hlinkClick r:id="rId2"/>
              </a:rPr>
              <a:t>https://youtu.be/vQUjap5wNow</a:t>
            </a:r>
            <a:endParaRPr lang="en-AU" dirty="0"/>
          </a:p>
          <a:p>
            <a:endParaRPr lang="en-AU" dirty="0"/>
          </a:p>
          <a:p>
            <a:r>
              <a:rPr lang="en-AU" dirty="0"/>
              <a:t>He has cooked a healthy spinach and tomato omelette and would love to see you get in the kitchen and have some fun cooking with your family  </a:t>
            </a:r>
          </a:p>
          <a:p>
            <a:endParaRPr lang="en-AU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8ED43C-D74D-604A-B8DA-DB4179F9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Cooking Lesson</a:t>
            </a:r>
          </a:p>
        </p:txBody>
      </p:sp>
    </p:spTree>
    <p:extLst>
      <p:ext uri="{BB962C8B-B14F-4D97-AF65-F5344CB8AC3E}">
        <p14:creationId xmlns:p14="http://schemas.microsoft.com/office/powerpoint/2010/main" val="1395960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28830</TotalTime>
  <Words>264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Concourse</vt:lpstr>
      <vt:lpstr>Healthy, Safe and Active Lifestyles</vt:lpstr>
      <vt:lpstr>Introduction</vt:lpstr>
      <vt:lpstr>Australian Guide To Healthy Eating</vt:lpstr>
      <vt:lpstr>PowerPoint Presentation</vt:lpstr>
      <vt:lpstr>Food Diary</vt:lpstr>
      <vt:lpstr>Sorting My Food</vt:lpstr>
      <vt:lpstr>Cooking Lesson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Wellbeing and Relationships</dc:title>
  <dc:creator>Administrator</dc:creator>
  <cp:lastModifiedBy>Jai Hatton</cp:lastModifiedBy>
  <cp:revision>23</cp:revision>
  <dcterms:created xsi:type="dcterms:W3CDTF">2021-04-29T04:15:47Z</dcterms:created>
  <dcterms:modified xsi:type="dcterms:W3CDTF">2021-08-04T03:35:15Z</dcterms:modified>
</cp:coreProperties>
</file>