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64" r:id="rId3"/>
    <p:sldId id="267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0"/>
    <p:restoredTop sz="94640"/>
  </p:normalViewPr>
  <p:slideViewPr>
    <p:cSldViewPr>
      <p:cViewPr varScale="1">
        <p:scale>
          <a:sx n="102" d="100"/>
          <a:sy n="102" d="100"/>
        </p:scale>
        <p:origin x="16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77C69-CF1A-1B4A-9D09-F27094F3D594}" type="datetimeFigureOut">
              <a:rPr lang="en-US" smtClean="0"/>
              <a:pPr/>
              <a:t>8/4/21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BFC9A-842B-D14B-9FB5-8BDF474C2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1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FC9A-842B-D14B-9FB5-8BDF474C20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1714C2-27BD-4F42-A0A5-643D163954FF}" type="datetimeFigureOut">
              <a:rPr lang="en-US" smtClean="0"/>
              <a:pPr/>
              <a:t>8/4/21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DE0CFB-6913-4709-9CF1-2215CE1CE7D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14C2-27BD-4F42-A0A5-643D163954FF}" type="datetimeFigureOut">
              <a:rPr lang="en-US" smtClean="0"/>
              <a:pPr/>
              <a:t>8/4/21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0CFB-6913-4709-9CF1-2215CE1CE7D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14C2-27BD-4F42-A0A5-643D163954FF}" type="datetimeFigureOut">
              <a:rPr lang="en-US" smtClean="0"/>
              <a:pPr/>
              <a:t>8/4/21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0CFB-6913-4709-9CF1-2215CE1CE7D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14C2-27BD-4F42-A0A5-643D163954FF}" type="datetimeFigureOut">
              <a:rPr lang="en-US" smtClean="0"/>
              <a:pPr/>
              <a:t>8/4/21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0CFB-6913-4709-9CF1-2215CE1CE7D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14C2-27BD-4F42-A0A5-643D163954FF}" type="datetimeFigureOut">
              <a:rPr lang="en-US" smtClean="0"/>
              <a:pPr/>
              <a:t>8/4/21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0CFB-6913-4709-9CF1-2215CE1CE7D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14C2-27BD-4F42-A0A5-643D163954FF}" type="datetimeFigureOut">
              <a:rPr lang="en-US" smtClean="0"/>
              <a:pPr/>
              <a:t>8/4/21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0CFB-6913-4709-9CF1-2215CE1CE7D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14C2-27BD-4F42-A0A5-643D163954FF}" type="datetimeFigureOut">
              <a:rPr lang="en-US" smtClean="0"/>
              <a:pPr/>
              <a:t>8/4/21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0CFB-6913-4709-9CF1-2215CE1CE7D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714C2-27BD-4F42-A0A5-643D163954FF}" type="datetimeFigureOut">
              <a:rPr lang="en-US" smtClean="0"/>
              <a:pPr/>
              <a:t>8/4/21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0CFB-6913-4709-9CF1-2215CE1CE7D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51714C2-27BD-4F42-A0A5-643D163954FF}" type="datetimeFigureOut">
              <a:rPr lang="en-US" smtClean="0"/>
              <a:pPr/>
              <a:t>8/4/21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0CFB-6913-4709-9CF1-2215CE1CE7D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1714C2-27BD-4F42-A0A5-643D163954FF}" type="datetimeFigureOut">
              <a:rPr lang="en-US" smtClean="0"/>
              <a:pPr/>
              <a:t>8/4/21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DE0CFB-6913-4709-9CF1-2215CE1CE7D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 </a:t>
            </a:r>
            <a:endParaRPr lang="en-A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AU"/>
              <a:t>https://www.sisa.com.au/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7DE0CFB-6913-4709-9CF1-2215CE1CE7DA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2B2F928C-2C57-0C4B-B733-43CE4EB4C42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46" y="5565626"/>
            <a:ext cx="2282229" cy="12769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QUjap5wNo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815290" cy="2500329"/>
          </a:xfrm>
        </p:spPr>
        <p:txBody>
          <a:bodyPr>
            <a:normAutofit/>
          </a:bodyPr>
          <a:lstStyle/>
          <a:p>
            <a:r>
              <a:rPr lang="en-AU" dirty="0"/>
              <a:t> </a:t>
            </a:r>
            <a:br>
              <a:rPr lang="en-AU" dirty="0"/>
            </a:br>
            <a:r>
              <a:rPr lang="en-AU" dirty="0"/>
              <a:t>Stage 1 Online Learning Term 3 Week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7" y="116633"/>
            <a:ext cx="2376264" cy="138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42910" y="214290"/>
            <a:ext cx="7772400" cy="1470025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Stage 1 </a:t>
            </a:r>
            <a:br>
              <a:rPr kumimoji="0" lang="en-AU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AU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Online Learning Week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1772816"/>
            <a:ext cx="72152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This week you will be watching a cooking lesson video from SISA teacher Mr Lowndes. </a:t>
            </a:r>
          </a:p>
          <a:p>
            <a:endParaRPr lang="en-AU" dirty="0"/>
          </a:p>
          <a:p>
            <a:r>
              <a:rPr lang="en-AU" dirty="0"/>
              <a:t>He has cooked a healthy spinach and tomato omelette and would love to see you get in the kitchen and have some fun cooking with your family.  </a:t>
            </a:r>
          </a:p>
          <a:p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F4DDFD-A185-4EB6-B14E-B0C5FC805789}"/>
              </a:ext>
            </a:extLst>
          </p:cNvPr>
          <p:cNvSpPr txBox="1"/>
          <p:nvPr/>
        </p:nvSpPr>
        <p:spPr>
          <a:xfrm>
            <a:off x="6876256" y="64590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www.sisa.com.au</a:t>
            </a:r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E180F6BD-B4B5-481A-85BC-061D58C8B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717032"/>
            <a:ext cx="4083635" cy="26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6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54452" y="296691"/>
            <a:ext cx="6421479" cy="694430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Healthy Breakfast Recipe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889843"/>
            <a:ext cx="70991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endParaRPr lang="en-AU" dirty="0"/>
          </a:p>
          <a:p>
            <a:r>
              <a:rPr lang="en-AU" dirty="0"/>
              <a:t>Click on the following link to watch Mr Lowndes cook a delicious healthy breakfast. Over the week you may like to use this recipe yourself.</a:t>
            </a:r>
          </a:p>
          <a:p>
            <a:endParaRPr lang="en-AU" dirty="0"/>
          </a:p>
          <a:p>
            <a:r>
              <a:rPr lang="en-AU" dirty="0">
                <a:hlinkClick r:id="rId3"/>
              </a:rPr>
              <a:t>https://www.youtube.com/watch?v=vQUjap5wNow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D028D-3B8A-44C0-803D-C58F8C18690C}"/>
              </a:ext>
            </a:extLst>
          </p:cNvPr>
          <p:cNvSpPr txBox="1"/>
          <p:nvPr/>
        </p:nvSpPr>
        <p:spPr>
          <a:xfrm>
            <a:off x="6876256" y="64590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www.sisa.com.au</a:t>
            </a:r>
          </a:p>
        </p:txBody>
      </p:sp>
      <p:pic>
        <p:nvPicPr>
          <p:cNvPr id="8" name="Picture 7" descr="A person in a blue shirt&#10;&#10;Description automatically generated with low confidence">
            <a:hlinkClick r:id="rId3"/>
            <a:extLst>
              <a:ext uri="{FF2B5EF4-FFF2-40B4-BE49-F238E27FC236}">
                <a16:creationId xmlns:a16="http://schemas.microsoft.com/office/drawing/2014/main" id="{15136D5B-2522-4FD0-8234-805AAA7A1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147" y="3068960"/>
            <a:ext cx="5364088" cy="266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6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0034" y="285729"/>
            <a:ext cx="6429420" cy="642942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Your Turn 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50902-0F2D-4D5C-8A21-6F311D910070}"/>
              </a:ext>
            </a:extLst>
          </p:cNvPr>
          <p:cNvSpPr txBox="1"/>
          <p:nvPr/>
        </p:nvSpPr>
        <p:spPr>
          <a:xfrm>
            <a:off x="545822" y="1048659"/>
            <a:ext cx="324036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i="0" u="none" strike="noStrike" dirty="0">
                <a:solidFill>
                  <a:srgbClr val="011C50"/>
                </a:solidFill>
                <a:effectLst/>
              </a:rPr>
              <a:t>Task: After watching the cooking demonstration from Mr Lowndes, upload photos or videos of yourself to Seesaw or Google classroom for your teacher so see your delicious cooking!</a:t>
            </a:r>
          </a:p>
          <a:p>
            <a:endParaRPr lang="en-AU" sz="1600" b="1" dirty="0">
              <a:solidFill>
                <a:srgbClr val="011C50"/>
              </a:solidFill>
            </a:endParaRPr>
          </a:p>
          <a:p>
            <a:r>
              <a:rPr lang="en-AU" sz="1600" b="1" dirty="0">
                <a:solidFill>
                  <a:srgbClr val="011C50"/>
                </a:solidFill>
              </a:rPr>
              <a:t>Then, create your own recipe for a new healthy breakfast idea that you may want to cook your family another time. Please answer the questions on page 2 to demonstrate your understanding of healthy eating.  </a:t>
            </a:r>
          </a:p>
          <a:p>
            <a:endParaRPr lang="en-AU" sz="1600" b="1" dirty="0">
              <a:solidFill>
                <a:srgbClr val="011C50"/>
              </a:solidFill>
            </a:endParaRPr>
          </a:p>
          <a:p>
            <a:r>
              <a:rPr lang="en-AU" sz="1600" b="1" dirty="0">
                <a:solidFill>
                  <a:srgbClr val="011C50"/>
                </a:solidFill>
              </a:rPr>
              <a:t>Please use the template provided by your teacher.</a:t>
            </a:r>
            <a:endParaRPr lang="en-A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D664E-2D44-4DA9-9B78-32E5656266E4}"/>
              </a:ext>
            </a:extLst>
          </p:cNvPr>
          <p:cNvSpPr txBox="1"/>
          <p:nvPr/>
        </p:nvSpPr>
        <p:spPr>
          <a:xfrm>
            <a:off x="6876256" y="64590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www.sisa.com.au</a:t>
            </a: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D315E1F1-E42D-4040-A779-F8C1B6885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607200"/>
            <a:ext cx="2250655" cy="3041426"/>
          </a:xfrm>
          <a:prstGeom prst="rect">
            <a:avLst/>
          </a:prstGeom>
        </p:spPr>
      </p:pic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CA13A56-9E3A-4DBA-9202-555EC58FF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523" y="2132856"/>
            <a:ext cx="2250655" cy="35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62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30141</TotalTime>
  <Words>207</Words>
  <Application>Microsoft Macintosh PowerPoint</Application>
  <PresentationFormat>On-screen Show (4:3)</PresentationFormat>
  <Paragraphs>21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Lucida Sans Unicode</vt:lpstr>
      <vt:lpstr>Verdana</vt:lpstr>
      <vt:lpstr>Wingdings 2</vt:lpstr>
      <vt:lpstr>Wingdings 3</vt:lpstr>
      <vt:lpstr>Concourse</vt:lpstr>
      <vt:lpstr>  Stage 1 Online Learning Term 3 Week 6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Health, Wellbeing and Relationships</dc:title>
  <dc:creator>Administrator</dc:creator>
  <cp:lastModifiedBy>Jai Hatton</cp:lastModifiedBy>
  <cp:revision>43</cp:revision>
  <dcterms:created xsi:type="dcterms:W3CDTF">2021-04-29T04:15:47Z</dcterms:created>
  <dcterms:modified xsi:type="dcterms:W3CDTF">2021-08-04T03:33:23Z</dcterms:modified>
</cp:coreProperties>
</file>