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6" r:id="rId3"/>
    <p:sldId id="277" r:id="rId4"/>
    <p:sldId id="280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/>
    <p:restoredTop sz="94640"/>
  </p:normalViewPr>
  <p:slideViewPr>
    <p:cSldViewPr>
      <p:cViewPr varScale="1">
        <p:scale>
          <a:sx n="63" d="100"/>
          <a:sy n="63" d="100"/>
        </p:scale>
        <p:origin x="200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77C69-CF1A-1B4A-9D09-F27094F3D594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BFC9A-842B-D14B-9FB5-8BDF474C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1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47" y="1417638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1714C2-27BD-4F42-A0A5-643D163954FF}" type="datetimeFigureOut">
              <a:rPr lang="en-US" smtClean="0"/>
              <a:pPr/>
              <a:t>7/23/21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 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8965" y="6463971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/>
              <a:t>https://</a:t>
            </a:r>
            <a:r>
              <a:rPr lang="en-AU" dirty="0" err="1"/>
              <a:t>www.sisa.com.au</a:t>
            </a:r>
            <a:r>
              <a:rPr lang="en-AU" dirty="0"/>
              <a:t>/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B2F928C-2C57-0C4B-B733-43CE4EB4C4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346" y="5565626"/>
            <a:ext cx="2282229" cy="12769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rtaus.gov.au/schools" TargetMode="External"/><Relationship Id="rId2" Type="http://schemas.openxmlformats.org/officeDocument/2006/relationships/hyperlink" Target="https://www.jumprope.org.a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flcommunityclub.com.au/index.php?id=713" TargetMode="External"/><Relationship Id="rId4" Type="http://schemas.openxmlformats.org/officeDocument/2006/relationships/hyperlink" Target="https://www.schoolfundraising.com.a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Healthy, Safe and Active Lifestyles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Staying Healthy and Active at School and Home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0"/>
            <a:ext cx="3000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62731B-DDE1-E648-9683-A868B080B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>
                <a:solidFill>
                  <a:srgbClr val="00B0F0"/>
                </a:solidFill>
              </a:rPr>
              <a:t>Learning Intention: We are learning to identify whole school initiatives and outline why they are important</a:t>
            </a:r>
            <a:endParaRPr lang="en-AU" dirty="0"/>
          </a:p>
          <a:p>
            <a:pPr marL="109728" indent="0">
              <a:buNone/>
            </a:pPr>
            <a:r>
              <a:rPr lang="en-AU" dirty="0"/>
              <a:t>Success criteria</a:t>
            </a:r>
          </a:p>
          <a:p>
            <a:endParaRPr lang="en-AU" dirty="0"/>
          </a:p>
          <a:p>
            <a:r>
              <a:rPr lang="en-AU" dirty="0">
                <a:solidFill>
                  <a:srgbClr val="FFC000"/>
                </a:solidFill>
              </a:rPr>
              <a:t>1 star </a:t>
            </a:r>
            <a:r>
              <a:rPr lang="en-AU" dirty="0"/>
              <a:t>– I can identify a whole school initiative</a:t>
            </a:r>
          </a:p>
          <a:p>
            <a:r>
              <a:rPr lang="en-AU" dirty="0">
                <a:solidFill>
                  <a:srgbClr val="FFC000"/>
                </a:solidFill>
              </a:rPr>
              <a:t>2 star </a:t>
            </a:r>
            <a:r>
              <a:rPr lang="en-AU" dirty="0"/>
              <a:t>– I can use ICT to research a whole school initiative and identify why its important</a:t>
            </a:r>
          </a:p>
          <a:p>
            <a:r>
              <a:rPr lang="en-AU" dirty="0">
                <a:solidFill>
                  <a:srgbClr val="FFC000"/>
                </a:solidFill>
              </a:rPr>
              <a:t>3 star </a:t>
            </a:r>
            <a:r>
              <a:rPr lang="en-AU" dirty="0"/>
              <a:t>– I can clearly outline why it would be beneficial to implement a whole school initiative in my school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D2783A-6825-244C-BCA7-1FC1C2A5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9464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224DE8-509F-BD42-A37B-ECD1BB9F9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whole school initiative is a program that is used by your school to benefit the health and wellbeing of students</a:t>
            </a:r>
          </a:p>
          <a:p>
            <a:endParaRPr lang="en-US" dirty="0"/>
          </a:p>
          <a:p>
            <a:r>
              <a:rPr lang="en-US" dirty="0"/>
              <a:t>Can you think of any whole school initiatives at your school?</a:t>
            </a:r>
          </a:p>
          <a:p>
            <a:endParaRPr lang="en-US" dirty="0"/>
          </a:p>
          <a:p>
            <a:r>
              <a:rPr lang="en-US" dirty="0"/>
              <a:t>Write your answers on the question sheet. A few examples have been provided for you.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0E8339-34BD-C041-AC54-2F2DE63BB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Whole school initiatives</a:t>
            </a:r>
          </a:p>
        </p:txBody>
      </p:sp>
    </p:spTree>
    <p:extLst>
      <p:ext uri="{BB962C8B-B14F-4D97-AF65-F5344CB8AC3E}">
        <p14:creationId xmlns:p14="http://schemas.microsoft.com/office/powerpoint/2010/main" val="66483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2C972F-7977-6645-89B1-55FAD3C25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may be barriers present to participation in a whole school initiative. These can include:</a:t>
            </a:r>
          </a:p>
          <a:p>
            <a:pPr lvl="1"/>
            <a:r>
              <a:rPr lang="en-US" dirty="0"/>
              <a:t>Injury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Access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Personal reasons</a:t>
            </a:r>
          </a:p>
          <a:p>
            <a:pPr lvl="1"/>
            <a:r>
              <a:rPr lang="en-US" dirty="0"/>
              <a:t>Can you think of any others?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DE8566-1BD5-CB4D-ACB1-2B4A7B3D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</p:spTree>
    <p:extLst>
      <p:ext uri="{BB962C8B-B14F-4D97-AF65-F5344CB8AC3E}">
        <p14:creationId xmlns:p14="http://schemas.microsoft.com/office/powerpoint/2010/main" val="94652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7CEED9-DA52-4942-98FF-0CC729DFB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out your worksheet</a:t>
            </a:r>
          </a:p>
          <a:p>
            <a:endParaRPr lang="en-US" dirty="0"/>
          </a:p>
          <a:p>
            <a:r>
              <a:rPr lang="en-US" dirty="0"/>
              <a:t>Choose one initiative that your school already has in place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Head to the website of this program to research and take notes in order to answer the questions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F54AB3-1DF0-C044-A533-EB0AC35F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Whole School Initiatives</a:t>
            </a:r>
          </a:p>
        </p:txBody>
      </p:sp>
    </p:spTree>
    <p:extLst>
      <p:ext uri="{BB962C8B-B14F-4D97-AF65-F5344CB8AC3E}">
        <p14:creationId xmlns:p14="http://schemas.microsoft.com/office/powerpoint/2010/main" val="26501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DD3A0E-4358-6345-B5A2-FDB190F32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your device to research one whole school initiative that is not in your school. You may use one of the following or find your own:</a:t>
            </a:r>
          </a:p>
          <a:p>
            <a:r>
              <a:rPr lang="en-US" dirty="0">
                <a:hlinkClick r:id="rId2"/>
              </a:rPr>
              <a:t>Jump Rope for Heart</a:t>
            </a:r>
            <a:endParaRPr lang="en-US" dirty="0"/>
          </a:p>
          <a:p>
            <a:r>
              <a:rPr lang="en-US" dirty="0">
                <a:hlinkClick r:id="rId3"/>
              </a:rPr>
              <a:t>Sporting Schools</a:t>
            </a:r>
            <a:endParaRPr lang="en-US" dirty="0"/>
          </a:p>
          <a:p>
            <a:r>
              <a:rPr lang="en-US" dirty="0">
                <a:hlinkClick r:id="rId4"/>
              </a:rPr>
              <a:t>School Fundraising</a:t>
            </a:r>
            <a:endParaRPr lang="en-US" dirty="0"/>
          </a:p>
          <a:p>
            <a:r>
              <a:rPr lang="en-US" dirty="0">
                <a:hlinkClick r:id="rId5"/>
              </a:rPr>
              <a:t>AFL Schools Program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How could this provide benefits to the students?</a:t>
            </a:r>
          </a:p>
          <a:p>
            <a:endParaRPr lang="en-US" dirty="0"/>
          </a:p>
          <a:p>
            <a:r>
              <a:rPr lang="en-US" dirty="0"/>
              <a:t>Would you want this implemented at your school?</a:t>
            </a:r>
          </a:p>
          <a:p>
            <a:endParaRPr lang="en-US" dirty="0"/>
          </a:p>
          <a:p>
            <a:r>
              <a:rPr lang="en-US" dirty="0"/>
              <a:t>Are there any barriers to participating in this program?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D30FC1-E732-C64B-8162-BC099C591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Whole School Initiatives</a:t>
            </a:r>
          </a:p>
        </p:txBody>
      </p:sp>
    </p:spTree>
    <p:extLst>
      <p:ext uri="{BB962C8B-B14F-4D97-AF65-F5344CB8AC3E}">
        <p14:creationId xmlns:p14="http://schemas.microsoft.com/office/powerpoint/2010/main" val="3608560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28907</TotalTime>
  <Words>272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Concourse</vt:lpstr>
      <vt:lpstr>Healthy, Safe and Active Lifestyles</vt:lpstr>
      <vt:lpstr>Introduction</vt:lpstr>
      <vt:lpstr>Whole school initiatives</vt:lpstr>
      <vt:lpstr>Barriers</vt:lpstr>
      <vt:lpstr>Whole School Initiatives</vt:lpstr>
      <vt:lpstr>Whole School Initiatives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Wellbeing and Relationships</dc:title>
  <dc:creator>Administrator</dc:creator>
  <cp:lastModifiedBy>Jai Hatton</cp:lastModifiedBy>
  <cp:revision>26</cp:revision>
  <dcterms:created xsi:type="dcterms:W3CDTF">2021-04-29T04:15:47Z</dcterms:created>
  <dcterms:modified xsi:type="dcterms:W3CDTF">2021-07-23T00:51:00Z</dcterms:modified>
</cp:coreProperties>
</file>