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4" r:id="rId3"/>
    <p:sldId id="267" r:id="rId4"/>
    <p:sldId id="268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10"/>
    <p:restoredTop sz="94649"/>
  </p:normalViewPr>
  <p:slideViewPr>
    <p:cSldViewPr>
      <p:cViewPr varScale="1">
        <p:scale>
          <a:sx n="88" d="100"/>
          <a:sy n="88" d="100"/>
        </p:scale>
        <p:origin x="663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77C69-CF1A-1B4A-9D09-F27094F3D594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BFC9A-842B-D14B-9FB5-8BDF474C2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1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BFC9A-842B-D14B-9FB5-8BDF474C206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1714C2-27BD-4F42-A0A5-643D163954FF}" type="datetimeFigureOut">
              <a:rPr lang="en-US" smtClean="0"/>
              <a:pPr/>
              <a:t>7/23/2021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14C2-27BD-4F42-A0A5-643D163954FF}" type="datetimeFigureOut">
              <a:rPr lang="en-US" smtClean="0"/>
              <a:pPr/>
              <a:t>7/23/2021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51714C2-27BD-4F42-A0A5-643D163954FF}" type="datetimeFigureOut">
              <a:rPr lang="en-US" smtClean="0"/>
              <a:pPr/>
              <a:t>7/23/2021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1714C2-27BD-4F42-A0A5-643D163954FF}" type="datetimeFigureOut">
              <a:rPr lang="en-US" smtClean="0"/>
              <a:pPr/>
              <a:t>7/23/2021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 </a:t>
            </a:r>
            <a:endParaRPr lang="en-A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AU"/>
              <a:t>https://www.sisa.com.au/</a:t>
            </a:r>
            <a:endParaRPr lang="en-A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DE0CFB-6913-4709-9CF1-2215CE1CE7DA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2B2F928C-2C57-0C4B-B733-43CE4EB4C42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346" y="5565626"/>
            <a:ext cx="2282229" cy="12769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Xh9ktZ7FPY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815290" cy="2500329"/>
          </a:xfrm>
        </p:spPr>
        <p:txBody>
          <a:bodyPr>
            <a:normAutofit/>
          </a:bodyPr>
          <a:lstStyle/>
          <a:p>
            <a:r>
              <a:rPr lang="en-AU" dirty="0"/>
              <a:t> </a:t>
            </a:r>
            <a:br>
              <a:rPr lang="en-AU" dirty="0"/>
            </a:br>
            <a:r>
              <a:rPr lang="en-AU" dirty="0"/>
              <a:t>Stage 1 Online Learning Term 3 Week 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7" y="116633"/>
            <a:ext cx="2376264" cy="138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99E79C-8208-411C-B50B-B46833272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188640"/>
            <a:ext cx="3268692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42910" y="214290"/>
            <a:ext cx="7772400" cy="1470025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Stage 1</a:t>
            </a:r>
            <a:r>
              <a:rPr kumimoji="0" lang="en-AU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AU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AU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Online Learning Week 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1772816"/>
            <a:ext cx="72152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This week you will be completing a daily fitness challenge and recording your results in a column graph. </a:t>
            </a:r>
          </a:p>
          <a:p>
            <a:endParaRPr lang="en-AU" dirty="0"/>
          </a:p>
          <a:p>
            <a:r>
              <a:rPr lang="en-AU" dirty="0"/>
              <a:t>Then you will be answering questions to interpret the data you collected. 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F4DDFD-A185-4EB6-B14E-B0C5FC805789}"/>
              </a:ext>
            </a:extLst>
          </p:cNvPr>
          <p:cNvSpPr txBox="1"/>
          <p:nvPr/>
        </p:nvSpPr>
        <p:spPr>
          <a:xfrm>
            <a:off x="6876256" y="64590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2"/>
                </a:solidFill>
              </a:rPr>
              <a:t>www.sisa.com.au</a:t>
            </a:r>
          </a:p>
        </p:txBody>
      </p:sp>
      <p:pic>
        <p:nvPicPr>
          <p:cNvPr id="4" name="Picture 2" descr="Boy jumping while smiling stock vector. Illustration of joyful - 35743523">
            <a:extLst>
              <a:ext uri="{FF2B5EF4-FFF2-40B4-BE49-F238E27FC236}">
                <a16:creationId xmlns:a16="http://schemas.microsoft.com/office/drawing/2014/main" id="{6E7D8625-3633-4D7E-82DF-8AAFB3DFE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84984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26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73186" y="192174"/>
            <a:ext cx="7745514" cy="694430"/>
          </a:xfrm>
          <a:prstGeom prst="rect">
            <a:avLst/>
          </a:prstGeom>
        </p:spPr>
        <p:txBody>
          <a:bodyPr vert="horz" rtlCol="0" anchor="ctr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Week 5 Fitness Challenge: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889843"/>
            <a:ext cx="70991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r>
              <a:rPr lang="en-AU" dirty="0"/>
              <a:t>Challenge. Using a stopwatch or a timer, complete as many squats in 1 minute.</a:t>
            </a:r>
          </a:p>
          <a:p>
            <a:endParaRPr lang="en-AU" dirty="0"/>
          </a:p>
          <a:p>
            <a:r>
              <a:rPr lang="en-AU" dirty="0"/>
              <a:t>What you will need: </a:t>
            </a:r>
          </a:p>
          <a:p>
            <a:pPr marL="285750" indent="-285750">
              <a:buFontTx/>
              <a:buChar char="-"/>
            </a:pPr>
            <a:r>
              <a:rPr lang="en-AU" dirty="0"/>
              <a:t>Stopwatch or timer</a:t>
            </a:r>
          </a:p>
          <a:p>
            <a:pPr marL="285750" indent="-285750">
              <a:buFontTx/>
              <a:buChar char="-"/>
            </a:pPr>
            <a:r>
              <a:rPr lang="en-AU" dirty="0"/>
              <a:t>Small amount of space</a:t>
            </a:r>
          </a:p>
          <a:p>
            <a:pPr marL="285750" indent="-285750">
              <a:buFontTx/>
              <a:buChar char="-"/>
            </a:pPr>
            <a:r>
              <a:rPr lang="en-AU" dirty="0"/>
              <a:t>Demonstration video </a:t>
            </a:r>
          </a:p>
          <a:p>
            <a:pPr marL="285750" indent="-285750">
              <a:buFontTx/>
              <a:buChar char="-"/>
            </a:pPr>
            <a:r>
              <a:rPr lang="en-AU" dirty="0"/>
              <a:t>Somewhere to record your score</a:t>
            </a:r>
          </a:p>
          <a:p>
            <a:pPr marL="285750" indent="-285750">
              <a:buFontTx/>
              <a:buChar char="-"/>
            </a:pPr>
            <a:endParaRPr lang="en-AU" dirty="0"/>
          </a:p>
          <a:p>
            <a:r>
              <a:rPr lang="en-AU" dirty="0"/>
              <a:t>Click on the video on the next slide to see the demonstration of how to perform the squat correctly. Follow along with the video as a warmup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8D028D-3B8A-44C0-803D-C58F8C18690C}"/>
              </a:ext>
            </a:extLst>
          </p:cNvPr>
          <p:cNvSpPr txBox="1"/>
          <p:nvPr/>
        </p:nvSpPr>
        <p:spPr>
          <a:xfrm>
            <a:off x="6876256" y="64590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2"/>
                </a:solidFill>
              </a:rPr>
              <a:t>www.sisa.com.au</a:t>
            </a:r>
          </a:p>
        </p:txBody>
      </p:sp>
    </p:spTree>
    <p:extLst>
      <p:ext uri="{BB962C8B-B14F-4D97-AF65-F5344CB8AC3E}">
        <p14:creationId xmlns:p14="http://schemas.microsoft.com/office/powerpoint/2010/main" val="1776262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14348" y="142852"/>
            <a:ext cx="7772400" cy="969959"/>
          </a:xfrm>
          <a:prstGeom prst="rect">
            <a:avLst/>
          </a:prstGeom>
        </p:spPr>
        <p:txBody>
          <a:bodyPr vert="horz" rtlCol="0" anchor="ctr">
            <a:normAutofit fontScale="8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How to perform the squat correctly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A0F9E5-3004-46D3-9FF5-EEB2F1F1A582}"/>
              </a:ext>
            </a:extLst>
          </p:cNvPr>
          <p:cNvSpPr txBox="1"/>
          <p:nvPr/>
        </p:nvSpPr>
        <p:spPr>
          <a:xfrm>
            <a:off x="6876256" y="64590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2"/>
                </a:solidFill>
              </a:rPr>
              <a:t>www.sisa.com.au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E49914-4832-4179-8DD5-5B497BE4A1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636912"/>
            <a:ext cx="4357584" cy="2926844"/>
          </a:xfrm>
          <a:prstGeom prst="rect">
            <a:avLst/>
          </a:prstGeom>
        </p:spPr>
      </p:pic>
      <p:sp>
        <p:nvSpPr>
          <p:cNvPr id="9" name="TextBox 8">
            <a:hlinkClick r:id="rId3"/>
            <a:extLst>
              <a:ext uri="{FF2B5EF4-FFF2-40B4-BE49-F238E27FC236}">
                <a16:creationId xmlns:a16="http://schemas.microsoft.com/office/drawing/2014/main" id="{C442D1B9-59BD-4FC8-B272-B028FB72887D}"/>
              </a:ext>
            </a:extLst>
          </p:cNvPr>
          <p:cNvSpPr txBox="1"/>
          <p:nvPr/>
        </p:nvSpPr>
        <p:spPr>
          <a:xfrm>
            <a:off x="1403648" y="1505529"/>
            <a:ext cx="5826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/>
              <a:t>https://www.youtube.com/watch?v=yXh9ktZ7FPY</a:t>
            </a:r>
          </a:p>
        </p:txBody>
      </p:sp>
    </p:spTree>
    <p:extLst>
      <p:ext uri="{BB962C8B-B14F-4D97-AF65-F5344CB8AC3E}">
        <p14:creationId xmlns:p14="http://schemas.microsoft.com/office/powerpoint/2010/main" val="177626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00034" y="285729"/>
            <a:ext cx="6429420" cy="642942"/>
          </a:xfrm>
          <a:prstGeom prst="rect">
            <a:avLst/>
          </a:prstGeom>
        </p:spPr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1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Your Turn !</a:t>
            </a:r>
            <a:endParaRPr kumimoji="0" lang="en-A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650902-0F2D-4D5C-8A21-6F311D910070}"/>
              </a:ext>
            </a:extLst>
          </p:cNvPr>
          <p:cNvSpPr txBox="1"/>
          <p:nvPr/>
        </p:nvSpPr>
        <p:spPr>
          <a:xfrm>
            <a:off x="467544" y="1217810"/>
            <a:ext cx="324036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b="1" i="0" u="none" strike="noStrike" dirty="0">
                <a:solidFill>
                  <a:srgbClr val="011C50"/>
                </a:solidFill>
                <a:effectLst/>
              </a:rPr>
              <a:t>Task: Each day complete the squat challenge and graph your results as you go. </a:t>
            </a:r>
          </a:p>
          <a:p>
            <a:endParaRPr lang="en-AU" b="1" dirty="0">
              <a:solidFill>
                <a:srgbClr val="011C50"/>
              </a:solidFill>
            </a:endParaRPr>
          </a:p>
          <a:p>
            <a:endParaRPr lang="en-AU" b="1" dirty="0">
              <a:solidFill>
                <a:srgbClr val="011C50"/>
              </a:solidFill>
            </a:endParaRPr>
          </a:p>
          <a:p>
            <a:r>
              <a:rPr lang="en-AU" b="1" dirty="0">
                <a:solidFill>
                  <a:srgbClr val="011C50"/>
                </a:solidFill>
              </a:rPr>
              <a:t>At the end of the week, answer the questions to demonstrate your knowledge.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2D664E-2D44-4DA9-9B78-32E5656266E4}"/>
              </a:ext>
            </a:extLst>
          </p:cNvPr>
          <p:cNvSpPr txBox="1"/>
          <p:nvPr/>
        </p:nvSpPr>
        <p:spPr>
          <a:xfrm>
            <a:off x="6876256" y="64590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tx2"/>
                </a:solidFill>
              </a:rPr>
              <a:t>www.sisa.com.au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D7B278-0DD9-4E6B-9601-7BAD4CF92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836712"/>
            <a:ext cx="2587311" cy="3757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B645625-F8CE-46DF-8988-4EDB9009D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846254"/>
            <a:ext cx="2392840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262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29044</TotalTime>
  <Words>200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Lucida Sans Unicode</vt:lpstr>
      <vt:lpstr>Verdana</vt:lpstr>
      <vt:lpstr>Wingdings 2</vt:lpstr>
      <vt:lpstr>Wingdings 3</vt:lpstr>
      <vt:lpstr>Concourse</vt:lpstr>
      <vt:lpstr>  Stage 1 Online Learning Term 3 Week 5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Health, Wellbeing and Relationships</dc:title>
  <dc:creator>Administrator</dc:creator>
  <cp:lastModifiedBy>SISA - Stephen  Lowndes</cp:lastModifiedBy>
  <cp:revision>41</cp:revision>
  <dcterms:created xsi:type="dcterms:W3CDTF">2021-04-29T04:15:47Z</dcterms:created>
  <dcterms:modified xsi:type="dcterms:W3CDTF">2021-07-23T05:03:17Z</dcterms:modified>
</cp:coreProperties>
</file>